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39253-A484-4A27-A9F2-4AC51BD43849}" v="673" dt="2023-08-28T16:31:46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cker, Matthew W" userId="S::ei7130ie@go.minnstate.edu::ab0e0470-fc38-402a-aef2-be1316a06903" providerId="AD" clId="Web-{35839253-A484-4A27-A9F2-4AC51BD43849}"/>
    <pc:docChg chg="addSld modSld sldOrd addMainMaster delMainMaster">
      <pc:chgData name="Bencker, Matthew W" userId="S::ei7130ie@go.minnstate.edu::ab0e0470-fc38-402a-aef2-be1316a06903" providerId="AD" clId="Web-{35839253-A484-4A27-A9F2-4AC51BD43849}" dt="2023-08-28T16:31:38.417" v="987" actId="20577"/>
      <pc:docMkLst>
        <pc:docMk/>
      </pc:docMkLst>
      <pc:sldChg chg="addSp delSp modSp mod setBg modClrScheme addAnim setClrOvrMap chgLayout">
        <pc:chgData name="Bencker, Matthew W" userId="S::ei7130ie@go.minnstate.edu::ab0e0470-fc38-402a-aef2-be1316a06903" providerId="AD" clId="Web-{35839253-A484-4A27-A9F2-4AC51BD43849}" dt="2023-08-28T11:19:57.966" v="18"/>
        <pc:sldMkLst>
          <pc:docMk/>
          <pc:sldMk cId="109857222" sldId="256"/>
        </pc:sldMkLst>
        <pc:spChg chg="mod">
          <ac:chgData name="Bencker, Matthew W" userId="S::ei7130ie@go.minnstate.edu::ab0e0470-fc38-402a-aef2-be1316a06903" providerId="AD" clId="Web-{35839253-A484-4A27-A9F2-4AC51BD43849}" dt="2023-08-28T11:19:57.966" v="1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Bencker, Matthew W" userId="S::ei7130ie@go.minnstate.edu::ab0e0470-fc38-402a-aef2-be1316a06903" providerId="AD" clId="Web-{35839253-A484-4A27-A9F2-4AC51BD43849}" dt="2023-08-28T11:19:57.966" v="16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9" creationId="{610334BF-0422-4A9A-BE46-AEB8C348BAC4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11" creationId="{C98F2823-0279-49D8-928D-754B222533EF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13" creationId="{02E45E95-311C-41C7-A882-6E43F0806865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15" creationId="{B7299D5D-ECC5-41EB-B830-C3A35FB35516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17" creationId="{88C91735-5EFE-44D1-8CC6-FDF0D11B6F5D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19" creationId="{D33F926C-2613-475D-AEE4-CD7D87D3BA2D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19:57.903" v="15"/>
          <ac:spMkLst>
            <pc:docMk/>
            <pc:sldMk cId="109857222" sldId="256"/>
            <ac:spMk id="21" creationId="{1FD32A06-E9FE-4F5A-88A6-84905A72C26F}"/>
          </ac:spMkLst>
        </pc:spChg>
        <pc:spChg chg="add">
          <ac:chgData name="Bencker, Matthew W" userId="S::ei7130ie@go.minnstate.edu::ab0e0470-fc38-402a-aef2-be1316a06903" providerId="AD" clId="Web-{35839253-A484-4A27-A9F2-4AC51BD43849}" dt="2023-08-28T11:19:57.966" v="16"/>
          <ac:spMkLst>
            <pc:docMk/>
            <pc:sldMk cId="109857222" sldId="256"/>
            <ac:spMk id="24" creationId="{6482F060-A4AF-4E0B-B364-7C6BA4AE9C03}"/>
          </ac:spMkLst>
        </pc:spChg>
        <pc:picChg chg="add del">
          <ac:chgData name="Bencker, Matthew W" userId="S::ei7130ie@go.minnstate.edu::ab0e0470-fc38-402a-aef2-be1316a06903" providerId="AD" clId="Web-{35839253-A484-4A27-A9F2-4AC51BD43849}" dt="2023-08-28T11:19:57.903" v="15"/>
          <ac:picMkLst>
            <pc:docMk/>
            <pc:sldMk cId="109857222" sldId="256"/>
            <ac:picMk id="4" creationId="{8A415C44-C7F4-2BAD-32BD-6A1F6591AF44}"/>
          </ac:picMkLst>
        </pc:picChg>
        <pc:picChg chg="add">
          <ac:chgData name="Bencker, Matthew W" userId="S::ei7130ie@go.minnstate.edu::ab0e0470-fc38-402a-aef2-be1316a06903" providerId="AD" clId="Web-{35839253-A484-4A27-A9F2-4AC51BD43849}" dt="2023-08-28T11:19:57.966" v="16"/>
          <ac:picMkLst>
            <pc:docMk/>
            <pc:sldMk cId="109857222" sldId="256"/>
            <ac:picMk id="23" creationId="{3AC45BD0-10C8-2945-1C0A-8974D23CAC48}"/>
          </ac:picMkLst>
        </pc:picChg>
        <pc:cxnChg chg="add">
          <ac:chgData name="Bencker, Matthew W" userId="S::ei7130ie@go.minnstate.edu::ab0e0470-fc38-402a-aef2-be1316a06903" providerId="AD" clId="Web-{35839253-A484-4A27-A9F2-4AC51BD43849}" dt="2023-08-28T11:19:57.966" v="16"/>
          <ac:cxnSpMkLst>
            <pc:docMk/>
            <pc:sldMk cId="109857222" sldId="256"/>
            <ac:cxnSpMk id="25" creationId="{B9EB6DAA-2F0C-43D5-A577-15D5D2C4E3F5}"/>
          </ac:cxnSpMkLst>
        </pc:cxnChg>
      </pc:sldChg>
      <pc:sldChg chg="addSp modSp new mod setBg setClrOvrMap modNotes">
        <pc:chgData name="Bencker, Matthew W" userId="S::ei7130ie@go.minnstate.edu::ab0e0470-fc38-402a-aef2-be1316a06903" providerId="AD" clId="Web-{35839253-A484-4A27-A9F2-4AC51BD43849}" dt="2023-08-28T16:31:27.854" v="986" actId="20577"/>
        <pc:sldMkLst>
          <pc:docMk/>
          <pc:sldMk cId="1164474214" sldId="257"/>
        </pc:sldMkLst>
        <pc:spChg chg="mod">
          <ac:chgData name="Bencker, Matthew W" userId="S::ei7130ie@go.minnstate.edu::ab0e0470-fc38-402a-aef2-be1316a06903" providerId="AD" clId="Web-{35839253-A484-4A27-A9F2-4AC51BD43849}" dt="2023-08-28T11:38:56.180" v="649"/>
          <ac:spMkLst>
            <pc:docMk/>
            <pc:sldMk cId="1164474214" sldId="257"/>
            <ac:spMk id="2" creationId="{A29E6D77-EE18-4375-EB56-D1F4EFE92BFB}"/>
          </ac:spMkLst>
        </pc:spChg>
        <pc:spChg chg="mod">
          <ac:chgData name="Bencker, Matthew W" userId="S::ei7130ie@go.minnstate.edu::ab0e0470-fc38-402a-aef2-be1316a06903" providerId="AD" clId="Web-{35839253-A484-4A27-A9F2-4AC51BD43849}" dt="2023-08-28T16:31:27.854" v="986" actId="20577"/>
          <ac:spMkLst>
            <pc:docMk/>
            <pc:sldMk cId="1164474214" sldId="257"/>
            <ac:spMk id="3" creationId="{99D3B79E-C13B-741E-88EA-FDDBFF331ADB}"/>
          </ac:spMkLst>
        </pc:spChg>
        <pc:spChg chg="add">
          <ac:chgData name="Bencker, Matthew W" userId="S::ei7130ie@go.minnstate.edu::ab0e0470-fc38-402a-aef2-be1316a06903" providerId="AD" clId="Web-{35839253-A484-4A27-A9F2-4AC51BD43849}" dt="2023-08-28T11:38:56.180" v="649"/>
          <ac:spMkLst>
            <pc:docMk/>
            <pc:sldMk cId="1164474214" sldId="257"/>
            <ac:spMk id="9" creationId="{E844E128-FF69-4E9F-8327-6B504B3C5AE1}"/>
          </ac:spMkLst>
        </pc:spChg>
        <pc:picChg chg="add">
          <ac:chgData name="Bencker, Matthew W" userId="S::ei7130ie@go.minnstate.edu::ab0e0470-fc38-402a-aef2-be1316a06903" providerId="AD" clId="Web-{35839253-A484-4A27-A9F2-4AC51BD43849}" dt="2023-08-28T11:38:56.180" v="649"/>
          <ac:picMkLst>
            <pc:docMk/>
            <pc:sldMk cId="1164474214" sldId="257"/>
            <ac:picMk id="5" creationId="{C20C614A-3927-F3DA-566F-43B0A5CC26D1}"/>
          </ac:picMkLst>
        </pc:picChg>
        <pc:cxnChg chg="add">
          <ac:chgData name="Bencker, Matthew W" userId="S::ei7130ie@go.minnstate.edu::ab0e0470-fc38-402a-aef2-be1316a06903" providerId="AD" clId="Web-{35839253-A484-4A27-A9F2-4AC51BD43849}" dt="2023-08-28T11:38:56.180" v="649"/>
          <ac:cxnSpMkLst>
            <pc:docMk/>
            <pc:sldMk cId="1164474214" sldId="257"/>
            <ac:cxnSpMk id="11" creationId="{055CEADF-09EA-423C-8C45-F94AF44D5AF0}"/>
          </ac:cxnSpMkLst>
        </pc:cxnChg>
      </pc:sldChg>
      <pc:sldChg chg="addSp delSp modSp new mod setBg setClrOvrMap modNotes">
        <pc:chgData name="Bencker, Matthew W" userId="S::ei7130ie@go.minnstate.edu::ab0e0470-fc38-402a-aef2-be1316a06903" providerId="AD" clId="Web-{35839253-A484-4A27-A9F2-4AC51BD43849}" dt="2023-08-28T16:31:38.417" v="987" actId="20577"/>
        <pc:sldMkLst>
          <pc:docMk/>
          <pc:sldMk cId="325343758" sldId="258"/>
        </pc:sldMkLst>
        <pc:spChg chg="mod">
          <ac:chgData name="Bencker, Matthew W" userId="S::ei7130ie@go.minnstate.edu::ab0e0470-fc38-402a-aef2-be1316a06903" providerId="AD" clId="Web-{35839253-A484-4A27-A9F2-4AC51BD43849}" dt="2023-08-28T11:49:22.422" v="963"/>
          <ac:spMkLst>
            <pc:docMk/>
            <pc:sldMk cId="325343758" sldId="258"/>
            <ac:spMk id="2" creationId="{F127B2E5-3EEE-88FB-F563-335D0D2350F0}"/>
          </ac:spMkLst>
        </pc:spChg>
        <pc:spChg chg="mod ord">
          <ac:chgData name="Bencker, Matthew W" userId="S::ei7130ie@go.minnstate.edu::ab0e0470-fc38-402a-aef2-be1316a06903" providerId="AD" clId="Web-{35839253-A484-4A27-A9F2-4AC51BD43849}" dt="2023-08-28T16:31:38.417" v="987" actId="20577"/>
          <ac:spMkLst>
            <pc:docMk/>
            <pc:sldMk cId="325343758" sldId="258"/>
            <ac:spMk id="3" creationId="{71E9FD53-CB03-E232-42C1-1C173C9A16B8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49:22.422" v="963"/>
          <ac:spMkLst>
            <pc:docMk/>
            <pc:sldMk cId="325343758" sldId="258"/>
            <ac:spMk id="9" creationId="{E844E128-FF69-4E9F-8327-6B504B3C5AE1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49:22.422" v="962"/>
          <ac:spMkLst>
            <pc:docMk/>
            <pc:sldMk cId="325343758" sldId="258"/>
            <ac:spMk id="16" creationId="{E844E128-FF69-4E9F-8327-6B504B3C5AE1}"/>
          </ac:spMkLst>
        </pc:spChg>
        <pc:spChg chg="add">
          <ac:chgData name="Bencker, Matthew W" userId="S::ei7130ie@go.minnstate.edu::ab0e0470-fc38-402a-aef2-be1316a06903" providerId="AD" clId="Web-{35839253-A484-4A27-A9F2-4AC51BD43849}" dt="2023-08-28T11:49:22.422" v="963"/>
          <ac:spMkLst>
            <pc:docMk/>
            <pc:sldMk cId="325343758" sldId="258"/>
            <ac:spMk id="20" creationId="{E844E128-FF69-4E9F-8327-6B504B3C5AE1}"/>
          </ac:spMkLst>
        </pc:spChg>
        <pc:picChg chg="add mod">
          <ac:chgData name="Bencker, Matthew W" userId="S::ei7130ie@go.minnstate.edu::ab0e0470-fc38-402a-aef2-be1316a06903" providerId="AD" clId="Web-{35839253-A484-4A27-A9F2-4AC51BD43849}" dt="2023-08-28T11:49:22.422" v="963"/>
          <ac:picMkLst>
            <pc:docMk/>
            <pc:sldMk cId="325343758" sldId="258"/>
            <ac:picMk id="5" creationId="{D8F7BFE9-8693-ECD5-DC24-D103B2F5E35B}"/>
          </ac:picMkLst>
        </pc:picChg>
        <pc:cxnChg chg="add del">
          <ac:chgData name="Bencker, Matthew W" userId="S::ei7130ie@go.minnstate.edu::ab0e0470-fc38-402a-aef2-be1316a06903" providerId="AD" clId="Web-{35839253-A484-4A27-A9F2-4AC51BD43849}" dt="2023-08-28T11:49:22.422" v="963"/>
          <ac:cxnSpMkLst>
            <pc:docMk/>
            <pc:sldMk cId="325343758" sldId="258"/>
            <ac:cxnSpMk id="11" creationId="{055CEADF-09EA-423C-8C45-F94AF44D5AF0}"/>
          </ac:cxnSpMkLst>
        </pc:cxnChg>
        <pc:cxnChg chg="add del">
          <ac:chgData name="Bencker, Matthew W" userId="S::ei7130ie@go.minnstate.edu::ab0e0470-fc38-402a-aef2-be1316a06903" providerId="AD" clId="Web-{35839253-A484-4A27-A9F2-4AC51BD43849}" dt="2023-08-28T11:49:22.422" v="962"/>
          <ac:cxnSpMkLst>
            <pc:docMk/>
            <pc:sldMk cId="325343758" sldId="258"/>
            <ac:cxnSpMk id="18" creationId="{055CEADF-09EA-423C-8C45-F94AF44D5AF0}"/>
          </ac:cxnSpMkLst>
        </pc:cxnChg>
        <pc:cxnChg chg="add">
          <ac:chgData name="Bencker, Matthew W" userId="S::ei7130ie@go.minnstate.edu::ab0e0470-fc38-402a-aef2-be1316a06903" providerId="AD" clId="Web-{35839253-A484-4A27-A9F2-4AC51BD43849}" dt="2023-08-28T11:49:22.422" v="963"/>
          <ac:cxnSpMkLst>
            <pc:docMk/>
            <pc:sldMk cId="325343758" sldId="258"/>
            <ac:cxnSpMk id="21" creationId="{055CEADF-09EA-423C-8C45-F94AF44D5AF0}"/>
          </ac:cxnSpMkLst>
        </pc:cxnChg>
      </pc:sldChg>
      <pc:sldChg chg="addSp delSp modSp new mod ord setBg setClrOvrMap modNotes">
        <pc:chgData name="Bencker, Matthew W" userId="S::ei7130ie@go.minnstate.edu::ab0e0470-fc38-402a-aef2-be1316a06903" providerId="AD" clId="Web-{35839253-A484-4A27-A9F2-4AC51BD43849}" dt="2023-08-28T11:30:47.693" v="359"/>
        <pc:sldMkLst>
          <pc:docMk/>
          <pc:sldMk cId="3064032271" sldId="259"/>
        </pc:sldMkLst>
        <pc:spChg chg="mod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2" creationId="{3CE5A1DC-4D1B-78BB-DF08-1B27D29B8A2A}"/>
          </ac:spMkLst>
        </pc:spChg>
        <pc:spChg chg="del mod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3" creationId="{FA36E3D9-BAC2-FD9C-49C3-C836F3EFE3B1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8" creationId="{3558DB37-9FEE-48A2-8578-ED0401573943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10" creationId="{5F7FCCA6-00E2-4F74-A105-0D769872F243}"/>
          </ac:spMkLst>
        </pc:spChg>
        <pc:spChg chg="add del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12" creationId="{359CEC61-F44B-43B3-B40F-AE38C5AF1D5F}"/>
          </ac:spMkLst>
        </pc:spChg>
        <pc:spChg chg="add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18" creationId="{0F6F1E82-F603-49E4-9641-09EEA984A343}"/>
          </ac:spMkLst>
        </pc:spChg>
        <pc:spChg chg="add">
          <ac:chgData name="Bencker, Matthew W" userId="S::ei7130ie@go.minnstate.edu::ab0e0470-fc38-402a-aef2-be1316a06903" providerId="AD" clId="Web-{35839253-A484-4A27-A9F2-4AC51BD43849}" dt="2023-08-28T11:30:18.911" v="357"/>
          <ac:spMkLst>
            <pc:docMk/>
            <pc:sldMk cId="3064032271" sldId="259"/>
            <ac:spMk id="22" creationId="{9D1595AB-90F6-488F-B5E3-F8CFCC8FAA19}"/>
          </ac:spMkLst>
        </pc:spChg>
        <pc:graphicFrameChg chg="add">
          <ac:chgData name="Bencker, Matthew W" userId="S::ei7130ie@go.minnstate.edu::ab0e0470-fc38-402a-aef2-be1316a06903" providerId="AD" clId="Web-{35839253-A484-4A27-A9F2-4AC51BD43849}" dt="2023-08-28T11:30:18.911" v="357"/>
          <ac:graphicFrameMkLst>
            <pc:docMk/>
            <pc:sldMk cId="3064032271" sldId="259"/>
            <ac:graphicFrameMk id="14" creationId="{3487C811-3424-DE15-90B8-79356D0CD36A}"/>
          </ac:graphicFrameMkLst>
        </pc:graphicFrameChg>
        <pc:cxnChg chg="add">
          <ac:chgData name="Bencker, Matthew W" userId="S::ei7130ie@go.minnstate.edu::ab0e0470-fc38-402a-aef2-be1316a06903" providerId="AD" clId="Web-{35839253-A484-4A27-A9F2-4AC51BD43849}" dt="2023-08-28T11:30:18.911" v="357"/>
          <ac:cxnSpMkLst>
            <pc:docMk/>
            <pc:sldMk cId="3064032271" sldId="259"/>
            <ac:cxnSpMk id="20" creationId="{C81CFD00-FC30-4AFB-A61F-3127B2C90F71}"/>
          </ac:cxnSpMkLst>
        </pc:cxnChg>
      </pc:sldChg>
      <pc:sldMasterChg chg="add del addSldLayout delSldLayout">
        <pc:chgData name="Bencker, Matthew W" userId="S::ei7130ie@go.minnstate.edu::ab0e0470-fc38-402a-aef2-be1316a06903" providerId="AD" clId="Web-{35839253-A484-4A27-A9F2-4AC51BD43849}" dt="2023-08-28T11:19:57.966" v="16"/>
        <pc:sldMasterMkLst>
          <pc:docMk/>
          <pc:sldMasterMk cId="2460954070" sldId="2147483660"/>
        </pc:sldMasterMkLst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Bencker, Matthew W" userId="S::ei7130ie@go.minnstate.edu::ab0e0470-fc38-402a-aef2-be1316a06903" providerId="AD" clId="Web-{35839253-A484-4A27-A9F2-4AC51BD43849}" dt="2023-08-28T11:19:57.966" v="16"/>
        <pc:sldMasterMkLst>
          <pc:docMk/>
          <pc:sldMasterMk cId="2118292059" sldId="2147483672"/>
        </pc:sldMasterMkLst>
        <pc:sldLayoutChg chg="ad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3423511662" sldId="2147483673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1605747916" sldId="2147483674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4070870742" sldId="2147483675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4195135197" sldId="2147483676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3539111578" sldId="2147483677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4240596453" sldId="2147483678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1986301563" sldId="2147483679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3956555487" sldId="2147483680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1370078880" sldId="2147483681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327817160" sldId="2147483682"/>
          </pc:sldLayoutMkLst>
        </pc:sldLayoutChg>
        <pc:sldLayoutChg chg="add replId">
          <pc:chgData name="Bencker, Matthew W" userId="S::ei7130ie@go.minnstate.edu::ab0e0470-fc38-402a-aef2-be1316a06903" providerId="AD" clId="Web-{35839253-A484-4A27-A9F2-4AC51BD43849}" dt="2023-08-28T11:19:57.966" v="16"/>
          <pc:sldLayoutMkLst>
            <pc:docMk/>
            <pc:sldMasterMk cId="2118292059" sldId="2147483672"/>
            <pc:sldLayoutMk cId="4194583837" sldId="2147483683"/>
          </pc:sldLayoutMkLst>
        </pc:sldLayoutChg>
      </pc:sldMasterChg>
      <pc:sldMasterChg chg="add del addSldLayout delSldLayout">
        <pc:chgData name="Bencker, Matthew W" userId="S::ei7130ie@go.minnstate.edu::ab0e0470-fc38-402a-aef2-be1316a06903" providerId="AD" clId="Web-{35839253-A484-4A27-A9F2-4AC51BD43849}" dt="2023-08-28T11:19:57.903" v="15"/>
        <pc:sldMasterMkLst>
          <pc:docMk/>
          <pc:sldMasterMk cId="1643755757" sldId="2147483698"/>
        </pc:sldMasterMkLst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1653234958" sldId="2147483687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1702355540" sldId="2147483688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3575195614" sldId="2147483689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3535788555" sldId="2147483690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1308936553" sldId="2147483691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4117832280" sldId="2147483692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985881625" sldId="2147483693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2300442283" sldId="2147483694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2173206079" sldId="2147483695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929890364" sldId="2147483696"/>
          </pc:sldLayoutMkLst>
        </pc:sldLayoutChg>
        <pc:sldLayoutChg chg="add del">
          <pc:chgData name="Bencker, Matthew W" userId="S::ei7130ie@go.minnstate.edu::ab0e0470-fc38-402a-aef2-be1316a06903" providerId="AD" clId="Web-{35839253-A484-4A27-A9F2-4AC51BD43849}" dt="2023-08-28T11:19:57.903" v="15"/>
          <pc:sldLayoutMkLst>
            <pc:docMk/>
            <pc:sldMasterMk cId="1643755757" sldId="2147483698"/>
            <pc:sldLayoutMk cId="2556524060" sldId="2147483697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80EA2-6646-4DA7-972C-3743A42E02E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E3DD05F-E64A-4D6F-A22E-3482DB35866D}">
      <dgm:prSet/>
      <dgm:spPr/>
      <dgm:t>
        <a:bodyPr/>
        <a:lstStyle/>
        <a:p>
          <a:r>
            <a:rPr lang="en-US"/>
            <a:t>In High school, I did PSEO at Inver hills community college from 2017-2018. </a:t>
          </a:r>
        </a:p>
      </dgm:t>
    </dgm:pt>
    <dgm:pt modelId="{89F1770F-353A-44F9-AC9B-CD7FA770E051}" type="parTrans" cxnId="{2E99E0AC-D46C-4C6F-A806-27D61105504F}">
      <dgm:prSet/>
      <dgm:spPr/>
      <dgm:t>
        <a:bodyPr/>
        <a:lstStyle/>
        <a:p>
          <a:endParaRPr lang="en-US"/>
        </a:p>
      </dgm:t>
    </dgm:pt>
    <dgm:pt modelId="{85EF9971-1598-48BE-B89F-715B54805771}" type="sibTrans" cxnId="{2E99E0AC-D46C-4C6F-A806-27D61105504F}">
      <dgm:prSet/>
      <dgm:spPr/>
      <dgm:t>
        <a:bodyPr/>
        <a:lstStyle/>
        <a:p>
          <a:endParaRPr lang="en-US"/>
        </a:p>
      </dgm:t>
    </dgm:pt>
    <dgm:pt modelId="{C633D3B3-FF40-40F0-B865-0DAF32F09B4B}">
      <dgm:prSet/>
      <dgm:spPr/>
      <dgm:t>
        <a:bodyPr/>
        <a:lstStyle/>
        <a:p>
          <a:r>
            <a:rPr lang="en-US"/>
            <a:t>In Fall 2019, I started my first semester of college after high school at SCSU </a:t>
          </a:r>
        </a:p>
      </dgm:t>
    </dgm:pt>
    <dgm:pt modelId="{589E6721-0AFD-480A-99A1-8F76A9A9168F}" type="parTrans" cxnId="{06B80601-A5DF-4183-A6DF-E3707E07F1D5}">
      <dgm:prSet/>
      <dgm:spPr/>
      <dgm:t>
        <a:bodyPr/>
        <a:lstStyle/>
        <a:p>
          <a:endParaRPr lang="en-US"/>
        </a:p>
      </dgm:t>
    </dgm:pt>
    <dgm:pt modelId="{77415E06-BD1E-4ECD-B3AA-4667A1783CA9}" type="sibTrans" cxnId="{06B80601-A5DF-4183-A6DF-E3707E07F1D5}">
      <dgm:prSet/>
      <dgm:spPr/>
      <dgm:t>
        <a:bodyPr/>
        <a:lstStyle/>
        <a:p>
          <a:endParaRPr lang="en-US"/>
        </a:p>
      </dgm:t>
    </dgm:pt>
    <dgm:pt modelId="{238C28D5-EF17-48E5-85E9-2BE247C64687}">
      <dgm:prSet/>
      <dgm:spPr/>
      <dgm:t>
        <a:bodyPr/>
        <a:lstStyle/>
        <a:p>
          <a:r>
            <a:rPr lang="en-US"/>
            <a:t>My original major that I first started with at SCSU was biotechnology.</a:t>
          </a:r>
        </a:p>
      </dgm:t>
    </dgm:pt>
    <dgm:pt modelId="{956891F1-0E19-4718-A21B-70FDF655B27A}" type="parTrans" cxnId="{2F51BC0B-C59C-4CDA-A5E3-17D9934C856D}">
      <dgm:prSet/>
      <dgm:spPr/>
      <dgm:t>
        <a:bodyPr/>
        <a:lstStyle/>
        <a:p>
          <a:endParaRPr lang="en-US"/>
        </a:p>
      </dgm:t>
    </dgm:pt>
    <dgm:pt modelId="{12DF9F30-E60E-4139-9F42-0F95B8C1DE46}" type="sibTrans" cxnId="{2F51BC0B-C59C-4CDA-A5E3-17D9934C856D}">
      <dgm:prSet/>
      <dgm:spPr/>
      <dgm:t>
        <a:bodyPr/>
        <a:lstStyle/>
        <a:p>
          <a:endParaRPr lang="en-US"/>
        </a:p>
      </dgm:t>
    </dgm:pt>
    <dgm:pt modelId="{E376F2D3-BF28-4B03-AEBA-31AD3E90265B}">
      <dgm:prSet/>
      <dgm:spPr/>
      <dgm:t>
        <a:bodyPr/>
        <a:lstStyle/>
        <a:p>
          <a:r>
            <a:rPr lang="en-US"/>
            <a:t>Within the first semester I found a group of friends that were in a fraternity on campus</a:t>
          </a:r>
        </a:p>
      </dgm:t>
    </dgm:pt>
    <dgm:pt modelId="{3D372B70-A723-48F3-A423-470782614A34}" type="parTrans" cxnId="{7DE78167-09D4-4159-BA70-1FE59B31C914}">
      <dgm:prSet/>
      <dgm:spPr/>
      <dgm:t>
        <a:bodyPr/>
        <a:lstStyle/>
        <a:p>
          <a:endParaRPr lang="en-US"/>
        </a:p>
      </dgm:t>
    </dgm:pt>
    <dgm:pt modelId="{98C6C9CD-BACA-4ECD-ADE3-079BE8C23968}" type="sibTrans" cxnId="{7DE78167-09D4-4159-BA70-1FE59B31C914}">
      <dgm:prSet/>
      <dgm:spPr/>
      <dgm:t>
        <a:bodyPr/>
        <a:lstStyle/>
        <a:p>
          <a:endParaRPr lang="en-US"/>
        </a:p>
      </dgm:t>
    </dgm:pt>
    <dgm:pt modelId="{0215E582-CF09-4B18-B8DB-18C563AFAA5D}">
      <dgm:prSet/>
      <dgm:spPr/>
      <dgm:t>
        <a:bodyPr/>
        <a:lstStyle/>
        <a:p>
          <a:r>
            <a:rPr lang="en-US"/>
            <a:t>After my first semester, I changed my major to psychology with a minor in community psychology</a:t>
          </a:r>
        </a:p>
      </dgm:t>
    </dgm:pt>
    <dgm:pt modelId="{FEFEAB6F-AD73-4228-BF75-9BACFEC60B5D}" type="parTrans" cxnId="{8CF4A86A-59F6-422A-AAD5-1340FCD13AA3}">
      <dgm:prSet/>
      <dgm:spPr/>
      <dgm:t>
        <a:bodyPr/>
        <a:lstStyle/>
        <a:p>
          <a:endParaRPr lang="en-US"/>
        </a:p>
      </dgm:t>
    </dgm:pt>
    <dgm:pt modelId="{E24EB480-9686-4243-A2EA-8124C93686EF}" type="sibTrans" cxnId="{8CF4A86A-59F6-422A-AAD5-1340FCD13AA3}">
      <dgm:prSet/>
      <dgm:spPr/>
      <dgm:t>
        <a:bodyPr/>
        <a:lstStyle/>
        <a:p>
          <a:endParaRPr lang="en-US"/>
        </a:p>
      </dgm:t>
    </dgm:pt>
    <dgm:pt modelId="{1D7213CE-A7B5-4D4B-8F61-4A0496DD8FA5}" type="pres">
      <dgm:prSet presAssocID="{8E280EA2-6646-4DA7-972C-3743A42E02E8}" presName="root" presStyleCnt="0">
        <dgm:presLayoutVars>
          <dgm:dir/>
          <dgm:resizeHandles val="exact"/>
        </dgm:presLayoutVars>
      </dgm:prSet>
      <dgm:spPr/>
    </dgm:pt>
    <dgm:pt modelId="{7CE57738-6895-4730-9797-48407DF29A35}" type="pres">
      <dgm:prSet presAssocID="{CE3DD05F-E64A-4D6F-A22E-3482DB35866D}" presName="compNode" presStyleCnt="0"/>
      <dgm:spPr/>
    </dgm:pt>
    <dgm:pt modelId="{FDD97D00-9FC7-4F5B-99E0-CB262E9E8FC0}" type="pres">
      <dgm:prSet presAssocID="{CE3DD05F-E64A-4D6F-A22E-3482DB35866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C6DB5DAC-1B37-4B65-BCD8-DC135FDAA912}" type="pres">
      <dgm:prSet presAssocID="{CE3DD05F-E64A-4D6F-A22E-3482DB35866D}" presName="spaceRect" presStyleCnt="0"/>
      <dgm:spPr/>
    </dgm:pt>
    <dgm:pt modelId="{16B7F0E9-324D-43EF-967E-7432EFB52B73}" type="pres">
      <dgm:prSet presAssocID="{CE3DD05F-E64A-4D6F-A22E-3482DB35866D}" presName="textRect" presStyleLbl="revTx" presStyleIdx="0" presStyleCnt="5">
        <dgm:presLayoutVars>
          <dgm:chMax val="1"/>
          <dgm:chPref val="1"/>
        </dgm:presLayoutVars>
      </dgm:prSet>
      <dgm:spPr/>
    </dgm:pt>
    <dgm:pt modelId="{3B847090-09CD-4D1F-8EEA-E23A41A82DD4}" type="pres">
      <dgm:prSet presAssocID="{85EF9971-1598-48BE-B89F-715B54805771}" presName="sibTrans" presStyleCnt="0"/>
      <dgm:spPr/>
    </dgm:pt>
    <dgm:pt modelId="{BCC2179E-0D39-4509-BB45-331CFF757B29}" type="pres">
      <dgm:prSet presAssocID="{C633D3B3-FF40-40F0-B865-0DAF32F09B4B}" presName="compNode" presStyleCnt="0"/>
      <dgm:spPr/>
    </dgm:pt>
    <dgm:pt modelId="{C406EAEB-B7E2-41D3-B5A4-532DCCEFBC1A}" type="pres">
      <dgm:prSet presAssocID="{C633D3B3-FF40-40F0-B865-0DAF32F09B4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5139ABBB-7D81-4B95-9FB4-6BAA92B65AE0}" type="pres">
      <dgm:prSet presAssocID="{C633D3B3-FF40-40F0-B865-0DAF32F09B4B}" presName="spaceRect" presStyleCnt="0"/>
      <dgm:spPr/>
    </dgm:pt>
    <dgm:pt modelId="{D04AC5C0-496E-4F6F-B577-6A1EA7A9285C}" type="pres">
      <dgm:prSet presAssocID="{C633D3B3-FF40-40F0-B865-0DAF32F09B4B}" presName="textRect" presStyleLbl="revTx" presStyleIdx="1" presStyleCnt="5">
        <dgm:presLayoutVars>
          <dgm:chMax val="1"/>
          <dgm:chPref val="1"/>
        </dgm:presLayoutVars>
      </dgm:prSet>
      <dgm:spPr/>
    </dgm:pt>
    <dgm:pt modelId="{62AE77F3-4B6B-4FFF-8807-5AFD1AF7AA80}" type="pres">
      <dgm:prSet presAssocID="{77415E06-BD1E-4ECD-B3AA-4667A1783CA9}" presName="sibTrans" presStyleCnt="0"/>
      <dgm:spPr/>
    </dgm:pt>
    <dgm:pt modelId="{666BB2CD-3652-4480-BC97-C76370CD1359}" type="pres">
      <dgm:prSet presAssocID="{238C28D5-EF17-48E5-85E9-2BE247C64687}" presName="compNode" presStyleCnt="0"/>
      <dgm:spPr/>
    </dgm:pt>
    <dgm:pt modelId="{D19C2128-5DAE-43A6-9255-C47734221F6D}" type="pres">
      <dgm:prSet presAssocID="{238C28D5-EF17-48E5-85E9-2BE247C6468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NA"/>
        </a:ext>
      </dgm:extLst>
    </dgm:pt>
    <dgm:pt modelId="{47BC72FB-D93B-48D8-9EAF-DEE33A7FF1C0}" type="pres">
      <dgm:prSet presAssocID="{238C28D5-EF17-48E5-85E9-2BE247C64687}" presName="spaceRect" presStyleCnt="0"/>
      <dgm:spPr/>
    </dgm:pt>
    <dgm:pt modelId="{DB687475-7EBA-4E77-B2AF-8226E9C7B243}" type="pres">
      <dgm:prSet presAssocID="{238C28D5-EF17-48E5-85E9-2BE247C64687}" presName="textRect" presStyleLbl="revTx" presStyleIdx="2" presStyleCnt="5">
        <dgm:presLayoutVars>
          <dgm:chMax val="1"/>
          <dgm:chPref val="1"/>
        </dgm:presLayoutVars>
      </dgm:prSet>
      <dgm:spPr/>
    </dgm:pt>
    <dgm:pt modelId="{CFA098C5-D544-4ACB-865B-0499A8B79148}" type="pres">
      <dgm:prSet presAssocID="{12DF9F30-E60E-4139-9F42-0F95B8C1DE46}" presName="sibTrans" presStyleCnt="0"/>
      <dgm:spPr/>
    </dgm:pt>
    <dgm:pt modelId="{F3846BB0-EF54-4864-88E3-55DFD7FD99F2}" type="pres">
      <dgm:prSet presAssocID="{E376F2D3-BF28-4B03-AEBA-31AD3E90265B}" presName="compNode" presStyleCnt="0"/>
      <dgm:spPr/>
    </dgm:pt>
    <dgm:pt modelId="{27FA4E2B-C148-4237-A08A-13F898F426E3}" type="pres">
      <dgm:prSet presAssocID="{E376F2D3-BF28-4B03-AEBA-31AD3E90265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2C5A2A6-16FF-4219-A5D0-86CD6581A5A7}" type="pres">
      <dgm:prSet presAssocID="{E376F2D3-BF28-4B03-AEBA-31AD3E90265B}" presName="spaceRect" presStyleCnt="0"/>
      <dgm:spPr/>
    </dgm:pt>
    <dgm:pt modelId="{8FA7D51C-16FA-4C60-988B-16C0E8DC921C}" type="pres">
      <dgm:prSet presAssocID="{E376F2D3-BF28-4B03-AEBA-31AD3E90265B}" presName="textRect" presStyleLbl="revTx" presStyleIdx="3" presStyleCnt="5">
        <dgm:presLayoutVars>
          <dgm:chMax val="1"/>
          <dgm:chPref val="1"/>
        </dgm:presLayoutVars>
      </dgm:prSet>
      <dgm:spPr/>
    </dgm:pt>
    <dgm:pt modelId="{D0ECF4BB-C0C5-4D4C-B3AF-23475DAE20C0}" type="pres">
      <dgm:prSet presAssocID="{98C6C9CD-BACA-4ECD-ADE3-079BE8C23968}" presName="sibTrans" presStyleCnt="0"/>
      <dgm:spPr/>
    </dgm:pt>
    <dgm:pt modelId="{1B4D7922-2002-4A29-AE1F-2067CC1C43FF}" type="pres">
      <dgm:prSet presAssocID="{0215E582-CF09-4B18-B8DB-18C563AFAA5D}" presName="compNode" presStyleCnt="0"/>
      <dgm:spPr/>
    </dgm:pt>
    <dgm:pt modelId="{C50AA6E9-4CCF-407B-A88E-8EEA12B35A98}" type="pres">
      <dgm:prSet presAssocID="{0215E582-CF09-4B18-B8DB-18C563AFAA5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2458451-1984-43A8-B0D6-DE4CDA9496E3}" type="pres">
      <dgm:prSet presAssocID="{0215E582-CF09-4B18-B8DB-18C563AFAA5D}" presName="spaceRect" presStyleCnt="0"/>
      <dgm:spPr/>
    </dgm:pt>
    <dgm:pt modelId="{CCFCB4C2-64D5-472A-8191-A874CBD0FDD7}" type="pres">
      <dgm:prSet presAssocID="{0215E582-CF09-4B18-B8DB-18C563AFAA5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6B80601-A5DF-4183-A6DF-E3707E07F1D5}" srcId="{8E280EA2-6646-4DA7-972C-3743A42E02E8}" destId="{C633D3B3-FF40-40F0-B865-0DAF32F09B4B}" srcOrd="1" destOrd="0" parTransId="{589E6721-0AFD-480A-99A1-8F76A9A9168F}" sibTransId="{77415E06-BD1E-4ECD-B3AA-4667A1783CA9}"/>
    <dgm:cxn modelId="{2F51BC0B-C59C-4CDA-A5E3-17D9934C856D}" srcId="{8E280EA2-6646-4DA7-972C-3743A42E02E8}" destId="{238C28D5-EF17-48E5-85E9-2BE247C64687}" srcOrd="2" destOrd="0" parTransId="{956891F1-0E19-4718-A21B-70FDF655B27A}" sibTransId="{12DF9F30-E60E-4139-9F42-0F95B8C1DE46}"/>
    <dgm:cxn modelId="{4D73BF2C-53BB-495D-8204-6A97B18A8D10}" type="presOf" srcId="{E376F2D3-BF28-4B03-AEBA-31AD3E90265B}" destId="{8FA7D51C-16FA-4C60-988B-16C0E8DC921C}" srcOrd="0" destOrd="0" presId="urn:microsoft.com/office/officeart/2018/2/layout/IconLabelList"/>
    <dgm:cxn modelId="{ACC54230-5DB3-4B3F-8222-4EDFC1FE3C65}" type="presOf" srcId="{CE3DD05F-E64A-4D6F-A22E-3482DB35866D}" destId="{16B7F0E9-324D-43EF-967E-7432EFB52B73}" srcOrd="0" destOrd="0" presId="urn:microsoft.com/office/officeart/2018/2/layout/IconLabelList"/>
    <dgm:cxn modelId="{F539C160-389A-416E-A325-5C5C80A7D290}" type="presOf" srcId="{238C28D5-EF17-48E5-85E9-2BE247C64687}" destId="{DB687475-7EBA-4E77-B2AF-8226E9C7B243}" srcOrd="0" destOrd="0" presId="urn:microsoft.com/office/officeart/2018/2/layout/IconLabelList"/>
    <dgm:cxn modelId="{7DE78167-09D4-4159-BA70-1FE59B31C914}" srcId="{8E280EA2-6646-4DA7-972C-3743A42E02E8}" destId="{E376F2D3-BF28-4B03-AEBA-31AD3E90265B}" srcOrd="3" destOrd="0" parTransId="{3D372B70-A723-48F3-A423-470782614A34}" sibTransId="{98C6C9CD-BACA-4ECD-ADE3-079BE8C23968}"/>
    <dgm:cxn modelId="{BBAF1448-13EF-4E04-BE48-44C826250AFB}" type="presOf" srcId="{C633D3B3-FF40-40F0-B865-0DAF32F09B4B}" destId="{D04AC5C0-496E-4F6F-B577-6A1EA7A9285C}" srcOrd="0" destOrd="0" presId="urn:microsoft.com/office/officeart/2018/2/layout/IconLabelList"/>
    <dgm:cxn modelId="{8CF4A86A-59F6-422A-AAD5-1340FCD13AA3}" srcId="{8E280EA2-6646-4DA7-972C-3743A42E02E8}" destId="{0215E582-CF09-4B18-B8DB-18C563AFAA5D}" srcOrd="4" destOrd="0" parTransId="{FEFEAB6F-AD73-4228-BF75-9BACFEC60B5D}" sibTransId="{E24EB480-9686-4243-A2EA-8124C93686EF}"/>
    <dgm:cxn modelId="{DC10AE95-FF89-4F91-B24D-29AA28558B87}" type="presOf" srcId="{0215E582-CF09-4B18-B8DB-18C563AFAA5D}" destId="{CCFCB4C2-64D5-472A-8191-A874CBD0FDD7}" srcOrd="0" destOrd="0" presId="urn:microsoft.com/office/officeart/2018/2/layout/IconLabelList"/>
    <dgm:cxn modelId="{2E99E0AC-D46C-4C6F-A806-27D61105504F}" srcId="{8E280EA2-6646-4DA7-972C-3743A42E02E8}" destId="{CE3DD05F-E64A-4D6F-A22E-3482DB35866D}" srcOrd="0" destOrd="0" parTransId="{89F1770F-353A-44F9-AC9B-CD7FA770E051}" sibTransId="{85EF9971-1598-48BE-B89F-715B54805771}"/>
    <dgm:cxn modelId="{8EF5E9C1-E61B-4348-831A-EB650012E8D0}" type="presOf" srcId="{8E280EA2-6646-4DA7-972C-3743A42E02E8}" destId="{1D7213CE-A7B5-4D4B-8F61-4A0496DD8FA5}" srcOrd="0" destOrd="0" presId="urn:microsoft.com/office/officeart/2018/2/layout/IconLabelList"/>
    <dgm:cxn modelId="{1CDBA4BF-57E3-4FE9-ABB8-D1BF08A9F2C6}" type="presParOf" srcId="{1D7213CE-A7B5-4D4B-8F61-4A0496DD8FA5}" destId="{7CE57738-6895-4730-9797-48407DF29A35}" srcOrd="0" destOrd="0" presId="urn:microsoft.com/office/officeart/2018/2/layout/IconLabelList"/>
    <dgm:cxn modelId="{0D852AFA-9ED5-41A1-9671-0739475BA21E}" type="presParOf" srcId="{7CE57738-6895-4730-9797-48407DF29A35}" destId="{FDD97D00-9FC7-4F5B-99E0-CB262E9E8FC0}" srcOrd="0" destOrd="0" presId="urn:microsoft.com/office/officeart/2018/2/layout/IconLabelList"/>
    <dgm:cxn modelId="{DDAC83A5-0200-4A22-8AB9-F50827E7397D}" type="presParOf" srcId="{7CE57738-6895-4730-9797-48407DF29A35}" destId="{C6DB5DAC-1B37-4B65-BCD8-DC135FDAA912}" srcOrd="1" destOrd="0" presId="urn:microsoft.com/office/officeart/2018/2/layout/IconLabelList"/>
    <dgm:cxn modelId="{2B4FF4CF-2E2E-49D2-90E7-1FA35E1D26FE}" type="presParOf" srcId="{7CE57738-6895-4730-9797-48407DF29A35}" destId="{16B7F0E9-324D-43EF-967E-7432EFB52B73}" srcOrd="2" destOrd="0" presId="urn:microsoft.com/office/officeart/2018/2/layout/IconLabelList"/>
    <dgm:cxn modelId="{9F143C40-94A9-4E96-9360-5294908C8BCE}" type="presParOf" srcId="{1D7213CE-A7B5-4D4B-8F61-4A0496DD8FA5}" destId="{3B847090-09CD-4D1F-8EEA-E23A41A82DD4}" srcOrd="1" destOrd="0" presId="urn:microsoft.com/office/officeart/2018/2/layout/IconLabelList"/>
    <dgm:cxn modelId="{CB5FE6F1-F343-4D11-ABD5-588898DE64AF}" type="presParOf" srcId="{1D7213CE-A7B5-4D4B-8F61-4A0496DD8FA5}" destId="{BCC2179E-0D39-4509-BB45-331CFF757B29}" srcOrd="2" destOrd="0" presId="urn:microsoft.com/office/officeart/2018/2/layout/IconLabelList"/>
    <dgm:cxn modelId="{E3B0F9F1-FC28-452B-89F1-531BA9159F76}" type="presParOf" srcId="{BCC2179E-0D39-4509-BB45-331CFF757B29}" destId="{C406EAEB-B7E2-41D3-B5A4-532DCCEFBC1A}" srcOrd="0" destOrd="0" presId="urn:microsoft.com/office/officeart/2018/2/layout/IconLabelList"/>
    <dgm:cxn modelId="{7CC39F00-DEAE-4009-8255-106EBA8858AD}" type="presParOf" srcId="{BCC2179E-0D39-4509-BB45-331CFF757B29}" destId="{5139ABBB-7D81-4B95-9FB4-6BAA92B65AE0}" srcOrd="1" destOrd="0" presId="urn:microsoft.com/office/officeart/2018/2/layout/IconLabelList"/>
    <dgm:cxn modelId="{764F9A6D-60E9-4B7B-ACDB-6074C306CCE0}" type="presParOf" srcId="{BCC2179E-0D39-4509-BB45-331CFF757B29}" destId="{D04AC5C0-496E-4F6F-B577-6A1EA7A9285C}" srcOrd="2" destOrd="0" presId="urn:microsoft.com/office/officeart/2018/2/layout/IconLabelList"/>
    <dgm:cxn modelId="{24702C57-8526-49E0-8958-D4783B0BAA5C}" type="presParOf" srcId="{1D7213CE-A7B5-4D4B-8F61-4A0496DD8FA5}" destId="{62AE77F3-4B6B-4FFF-8807-5AFD1AF7AA80}" srcOrd="3" destOrd="0" presId="urn:microsoft.com/office/officeart/2018/2/layout/IconLabelList"/>
    <dgm:cxn modelId="{678C7C85-FEB0-45E3-9609-D92C41C53F00}" type="presParOf" srcId="{1D7213CE-A7B5-4D4B-8F61-4A0496DD8FA5}" destId="{666BB2CD-3652-4480-BC97-C76370CD1359}" srcOrd="4" destOrd="0" presId="urn:microsoft.com/office/officeart/2018/2/layout/IconLabelList"/>
    <dgm:cxn modelId="{7C005AE2-4D9F-4B50-9C3F-425E135626F3}" type="presParOf" srcId="{666BB2CD-3652-4480-BC97-C76370CD1359}" destId="{D19C2128-5DAE-43A6-9255-C47734221F6D}" srcOrd="0" destOrd="0" presId="urn:microsoft.com/office/officeart/2018/2/layout/IconLabelList"/>
    <dgm:cxn modelId="{6AA1CFB5-F3BE-4DDA-A8D3-1280A2EA011F}" type="presParOf" srcId="{666BB2CD-3652-4480-BC97-C76370CD1359}" destId="{47BC72FB-D93B-48D8-9EAF-DEE33A7FF1C0}" srcOrd="1" destOrd="0" presId="urn:microsoft.com/office/officeart/2018/2/layout/IconLabelList"/>
    <dgm:cxn modelId="{F63086E7-A4ED-42BA-ABC9-27255E064B4B}" type="presParOf" srcId="{666BB2CD-3652-4480-BC97-C76370CD1359}" destId="{DB687475-7EBA-4E77-B2AF-8226E9C7B243}" srcOrd="2" destOrd="0" presId="urn:microsoft.com/office/officeart/2018/2/layout/IconLabelList"/>
    <dgm:cxn modelId="{AFE8910F-D4B9-45A2-8521-E29BFBDCBD49}" type="presParOf" srcId="{1D7213CE-A7B5-4D4B-8F61-4A0496DD8FA5}" destId="{CFA098C5-D544-4ACB-865B-0499A8B79148}" srcOrd="5" destOrd="0" presId="urn:microsoft.com/office/officeart/2018/2/layout/IconLabelList"/>
    <dgm:cxn modelId="{7B35C3F4-1112-4191-A7D7-F05AFCED9CA6}" type="presParOf" srcId="{1D7213CE-A7B5-4D4B-8F61-4A0496DD8FA5}" destId="{F3846BB0-EF54-4864-88E3-55DFD7FD99F2}" srcOrd="6" destOrd="0" presId="urn:microsoft.com/office/officeart/2018/2/layout/IconLabelList"/>
    <dgm:cxn modelId="{79F3A9B8-3986-40FD-9832-260E5E97DBF7}" type="presParOf" srcId="{F3846BB0-EF54-4864-88E3-55DFD7FD99F2}" destId="{27FA4E2B-C148-4237-A08A-13F898F426E3}" srcOrd="0" destOrd="0" presId="urn:microsoft.com/office/officeart/2018/2/layout/IconLabelList"/>
    <dgm:cxn modelId="{58BC8948-A342-40C6-82C4-3F5B9B2DEFB0}" type="presParOf" srcId="{F3846BB0-EF54-4864-88E3-55DFD7FD99F2}" destId="{E2C5A2A6-16FF-4219-A5D0-86CD6581A5A7}" srcOrd="1" destOrd="0" presId="urn:microsoft.com/office/officeart/2018/2/layout/IconLabelList"/>
    <dgm:cxn modelId="{0A763509-8F5B-47E4-932E-8931A06CB7C3}" type="presParOf" srcId="{F3846BB0-EF54-4864-88E3-55DFD7FD99F2}" destId="{8FA7D51C-16FA-4C60-988B-16C0E8DC921C}" srcOrd="2" destOrd="0" presId="urn:microsoft.com/office/officeart/2018/2/layout/IconLabelList"/>
    <dgm:cxn modelId="{40F5A16D-DAF7-4CFD-9FDB-7980DF687B80}" type="presParOf" srcId="{1D7213CE-A7B5-4D4B-8F61-4A0496DD8FA5}" destId="{D0ECF4BB-C0C5-4D4C-B3AF-23475DAE20C0}" srcOrd="7" destOrd="0" presId="urn:microsoft.com/office/officeart/2018/2/layout/IconLabelList"/>
    <dgm:cxn modelId="{EC796AFC-F938-451A-B296-1D9D5006F403}" type="presParOf" srcId="{1D7213CE-A7B5-4D4B-8F61-4A0496DD8FA5}" destId="{1B4D7922-2002-4A29-AE1F-2067CC1C43FF}" srcOrd="8" destOrd="0" presId="urn:microsoft.com/office/officeart/2018/2/layout/IconLabelList"/>
    <dgm:cxn modelId="{E524FC10-5B24-4AA8-B6C6-08A5941AA978}" type="presParOf" srcId="{1B4D7922-2002-4A29-AE1F-2067CC1C43FF}" destId="{C50AA6E9-4CCF-407B-A88E-8EEA12B35A98}" srcOrd="0" destOrd="0" presId="urn:microsoft.com/office/officeart/2018/2/layout/IconLabelList"/>
    <dgm:cxn modelId="{24BEAA4E-435D-4D10-B823-09CEA562367E}" type="presParOf" srcId="{1B4D7922-2002-4A29-AE1F-2067CC1C43FF}" destId="{B2458451-1984-43A8-B0D6-DE4CDA9496E3}" srcOrd="1" destOrd="0" presId="urn:microsoft.com/office/officeart/2018/2/layout/IconLabelList"/>
    <dgm:cxn modelId="{3EC39C99-D4DB-47A4-B1D1-0CB1AE6E20CB}" type="presParOf" srcId="{1B4D7922-2002-4A29-AE1F-2067CC1C43FF}" destId="{CCFCB4C2-64D5-472A-8191-A874CBD0FDD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97D00-9FC7-4F5B-99E0-CB262E9E8FC0}">
      <dsp:nvSpPr>
        <dsp:cNvPr id="0" name=""/>
        <dsp:cNvSpPr/>
      </dsp:nvSpPr>
      <dsp:spPr>
        <a:xfrm>
          <a:off x="489253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7F0E9-324D-43EF-967E-7432EFB52B73}">
      <dsp:nvSpPr>
        <dsp:cNvPr id="0" name=""/>
        <dsp:cNvSpPr/>
      </dsp:nvSpPr>
      <dsp:spPr>
        <a:xfrm>
          <a:off x="4405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 High school, I did PSEO at Inver hills community college from 2017-2018. </a:t>
          </a:r>
        </a:p>
      </dsp:txBody>
      <dsp:txXfrm>
        <a:off x="4405" y="2069445"/>
        <a:ext cx="1763085" cy="705234"/>
      </dsp:txXfrm>
    </dsp:sp>
    <dsp:sp modelId="{C406EAEB-B7E2-41D3-B5A4-532DCCEFBC1A}">
      <dsp:nvSpPr>
        <dsp:cNvPr id="0" name=""/>
        <dsp:cNvSpPr/>
      </dsp:nvSpPr>
      <dsp:spPr>
        <a:xfrm>
          <a:off x="2560879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AC5C0-496E-4F6F-B577-6A1EA7A9285C}">
      <dsp:nvSpPr>
        <dsp:cNvPr id="0" name=""/>
        <dsp:cNvSpPr/>
      </dsp:nvSpPr>
      <dsp:spPr>
        <a:xfrm>
          <a:off x="2076031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 Fall 2019, I started my first semester of college after high school at SCSU </a:t>
          </a:r>
        </a:p>
      </dsp:txBody>
      <dsp:txXfrm>
        <a:off x="2076031" y="2069445"/>
        <a:ext cx="1763085" cy="705234"/>
      </dsp:txXfrm>
    </dsp:sp>
    <dsp:sp modelId="{D19C2128-5DAE-43A6-9255-C47734221F6D}">
      <dsp:nvSpPr>
        <dsp:cNvPr id="0" name=""/>
        <dsp:cNvSpPr/>
      </dsp:nvSpPr>
      <dsp:spPr>
        <a:xfrm>
          <a:off x="4632505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87475-7EBA-4E77-B2AF-8226E9C7B243}">
      <dsp:nvSpPr>
        <dsp:cNvPr id="0" name=""/>
        <dsp:cNvSpPr/>
      </dsp:nvSpPr>
      <dsp:spPr>
        <a:xfrm>
          <a:off x="4147657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My original major that I first started with at SCSU was biotechnology.</a:t>
          </a:r>
        </a:p>
      </dsp:txBody>
      <dsp:txXfrm>
        <a:off x="4147657" y="2069445"/>
        <a:ext cx="1763085" cy="705234"/>
      </dsp:txXfrm>
    </dsp:sp>
    <dsp:sp modelId="{27FA4E2B-C148-4237-A08A-13F898F426E3}">
      <dsp:nvSpPr>
        <dsp:cNvPr id="0" name=""/>
        <dsp:cNvSpPr/>
      </dsp:nvSpPr>
      <dsp:spPr>
        <a:xfrm>
          <a:off x="6704131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7D51C-16FA-4C60-988B-16C0E8DC921C}">
      <dsp:nvSpPr>
        <dsp:cNvPr id="0" name=""/>
        <dsp:cNvSpPr/>
      </dsp:nvSpPr>
      <dsp:spPr>
        <a:xfrm>
          <a:off x="6219283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Within the first semester I found a group of friends that were in a fraternity on campus</a:t>
          </a:r>
        </a:p>
      </dsp:txBody>
      <dsp:txXfrm>
        <a:off x="6219283" y="2069445"/>
        <a:ext cx="1763085" cy="705234"/>
      </dsp:txXfrm>
    </dsp:sp>
    <dsp:sp modelId="{C50AA6E9-4CCF-407B-A88E-8EEA12B35A98}">
      <dsp:nvSpPr>
        <dsp:cNvPr id="0" name=""/>
        <dsp:cNvSpPr/>
      </dsp:nvSpPr>
      <dsp:spPr>
        <a:xfrm>
          <a:off x="8775757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FCB4C2-64D5-472A-8191-A874CBD0FDD7}">
      <dsp:nvSpPr>
        <dsp:cNvPr id="0" name=""/>
        <dsp:cNvSpPr/>
      </dsp:nvSpPr>
      <dsp:spPr>
        <a:xfrm>
          <a:off x="8290908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After my first semester, I changed my major to psychology with a minor in community psychology</a:t>
          </a:r>
        </a:p>
      </dsp:txBody>
      <dsp:txXfrm>
        <a:off x="8290908" y="2069445"/>
        <a:ext cx="1763085" cy="705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8CB36-2538-4422-B492-A5360059F0F0}" type="datetimeFigureOut"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57288-5A84-4DC7-9581-566586D349E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Touch on joining the fraternity and being secretary and vice president in the fraternity which taught me leadership, organizational, and meetings skills that I use in the professional space. </a:t>
            </a:r>
            <a:endParaRPr lang="en-US">
              <a:cs typeface="Calibri"/>
            </a:endParaRPr>
          </a:p>
          <a:p>
            <a:r>
              <a:rPr lang="en-US" dirty="0"/>
              <a:t>I graduated in Spring 2022 and Started my graduate degree in Fall 2022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Graduate degree in school counseling and CCSD.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57288-5A84-4DC7-9581-566586D349EF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3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Talked with my advisor at SCSU in the psych department. I talked about how I was interested in either in a school or college setting. They recommend reaching out to Advising and Student transition or Veterans resource center about possible internship.  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57288-5A84-4DC7-9581-566586D349EF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64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 am interested in helping the Student Veteran population since I received veteran benefits because of my dad. I am interested in giving back to that population but also learning more about it as well. 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I am interested in helping the PSEO because I was part of the population that receives a lot of not being acknowledged and ridicule by older peers in college. I also think population is a great way for me to use both my knowledge bases to help.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57288-5A84-4DC7-9581-566586D349EF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8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74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1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7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5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0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9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11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3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7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29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3AC45BD0-10C8-2945-1C0A-8974D23CAC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6" r="16264" b="4"/>
          <a:stretch/>
        </p:blipFill>
        <p:spPr>
          <a:xfrm>
            <a:off x="16" y="10"/>
            <a:ext cx="7556889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56905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7939" y="640080"/>
            <a:ext cx="3659246" cy="2850320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  <a:latin typeface="Times New Roman"/>
                <a:ea typeface="+mj-lt"/>
                <a:cs typeface="+mj-lt"/>
              </a:rPr>
              <a:t>Student Affairs Origin Story</a:t>
            </a:r>
            <a:endParaRPr lang="en-US" sz="540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7939" y="3812135"/>
            <a:ext cx="3659246" cy="15966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>
                <a:solidFill>
                  <a:srgbClr val="FFFFFF"/>
                </a:solidFill>
                <a:cs typeface="Calibri"/>
              </a:rPr>
              <a:t>Matthew Bencker </a:t>
            </a:r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5A1DC-4D1B-78BB-DF08-1B27D29B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undergraduate experience</a:t>
            </a:r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3487C811-3424-DE15-90B8-79356D0CD3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0586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4032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9E6D77-EE18-4375-EB56-D1F4EFE92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16835"/>
            <a:ext cx="3448259" cy="1666501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  <a:cs typeface="Calibri Light"/>
              </a:rPr>
              <a:t>Influential experience/People </a:t>
            </a:r>
            <a:endParaRPr lang="en-US" sz="340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B79E-C13B-741E-88EA-FDDBFF33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546224"/>
            <a:ext cx="3448259" cy="3342747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cs typeface="Calibri"/>
              </a:rPr>
              <a:t>In my fall semester of my senior year, I needed to choose an internship for the upcoming spring. 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cs typeface="Calibri"/>
              </a:rPr>
              <a:t>My internship I choose was with Advising and Student Transition at SCSU 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cs typeface="Calibri"/>
              </a:rPr>
              <a:t>My site supervisor Holly Shuck said that I should investigate making this a career. 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cs typeface="Calibri"/>
              </a:rPr>
              <a:t>She talked with me about the graduate degrees that SCSU offered to make this happen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cs typeface="Calibri"/>
              </a:rPr>
              <a:t>I couldn’t choose between school counseling and CCSD so she set me up with informal interviews with professionals in that field. </a:t>
            </a:r>
          </a:p>
          <a:p>
            <a:pPr>
              <a:lnSpc>
                <a:spcPct val="90000"/>
              </a:lnSpc>
            </a:pPr>
            <a:r>
              <a:rPr lang="en-US" sz="1300" dirty="0">
                <a:solidFill>
                  <a:srgbClr val="FFFFFF"/>
                </a:solidFill>
                <a:cs typeface="Calibri"/>
              </a:rPr>
              <a:t>I choose to pursue both degrees because I couldn’t make up mind </a:t>
            </a:r>
          </a:p>
          <a:p>
            <a:pPr>
              <a:lnSpc>
                <a:spcPct val="90000"/>
              </a:lnSpc>
            </a:pPr>
            <a:endParaRPr lang="en-US" sz="1300">
              <a:solidFill>
                <a:srgbClr val="FFFFFF"/>
              </a:solidFill>
              <a:cs typeface="Calibri"/>
            </a:endParaRPr>
          </a:p>
        </p:txBody>
      </p:sp>
      <p:pic>
        <p:nvPicPr>
          <p:cNvPr id="5" name="Picture 4" descr="Calendar on table">
            <a:extLst>
              <a:ext uri="{FF2B5EF4-FFF2-40B4-BE49-F238E27FC236}">
                <a16:creationId xmlns:a16="http://schemas.microsoft.com/office/drawing/2014/main" id="{C20C614A-3927-F3DA-566F-43B0A5CC26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741" b="-3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4742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27B2E5-3EEE-88FB-F563-335D0D235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16835"/>
            <a:ext cx="3448259" cy="1666501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rgbClr val="FFFFFF"/>
                </a:solidFill>
                <a:ea typeface="+mj-lt"/>
                <a:cs typeface="+mj-lt"/>
              </a:rPr>
              <a:t>functional areas, issues and/or specific student</a:t>
            </a:r>
            <a:br>
              <a:rPr lang="en-US" sz="2800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 sz="2800">
                <a:solidFill>
                  <a:srgbClr val="FFFFFF"/>
                </a:solidFill>
                <a:ea typeface="+mj-lt"/>
                <a:cs typeface="+mj-lt"/>
              </a:rPr>
              <a:t>population in higher education</a:t>
            </a:r>
            <a:endParaRPr lang="en-US" sz="2800">
              <a:solidFill>
                <a:srgbClr val="FFFFFF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9FD53-CB03-E232-42C1-1C173C9A1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546224"/>
            <a:ext cx="3448259" cy="334274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sz="1800" dirty="0">
                <a:solidFill>
                  <a:srgbClr val="FFFFFF"/>
                </a:solidFill>
                <a:cs typeface="Calibri"/>
              </a:rPr>
              <a:t>I am interested in learning about /working with Student Veteran and PSEO population. </a:t>
            </a:r>
          </a:p>
          <a:p>
            <a:r>
              <a:rPr lang="en-US" sz="1800" dirty="0">
                <a:solidFill>
                  <a:srgbClr val="FFFFFF"/>
                </a:solidFill>
                <a:cs typeface="Calibri"/>
              </a:rPr>
              <a:t>I am interested in how university or colleges are going to solve/reduce the college debt issue </a:t>
            </a:r>
          </a:p>
        </p:txBody>
      </p:sp>
      <p:pic>
        <p:nvPicPr>
          <p:cNvPr id="5" name="Picture 4" descr="Toy plastic numbers">
            <a:extLst>
              <a:ext uri="{FF2B5EF4-FFF2-40B4-BE49-F238E27FC236}">
                <a16:creationId xmlns:a16="http://schemas.microsoft.com/office/drawing/2014/main" id="{D8F7BFE9-8693-ECD5-DC24-D103B2F5E3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61" r="16372" b="-1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3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1B2F"/>
      </a:dk2>
      <a:lt2>
        <a:srgbClr val="F0F3F1"/>
      </a:lt2>
      <a:accent1>
        <a:srgbClr val="E729B0"/>
      </a:accent1>
      <a:accent2>
        <a:srgbClr val="BD17D5"/>
      </a:accent2>
      <a:accent3>
        <a:srgbClr val="8029E7"/>
      </a:accent3>
      <a:accent4>
        <a:srgbClr val="362FD9"/>
      </a:accent4>
      <a:accent5>
        <a:srgbClr val="2970E7"/>
      </a:accent5>
      <a:accent6>
        <a:srgbClr val="17ADD5"/>
      </a:accent6>
      <a:hlink>
        <a:srgbClr val="3F5ABF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RetrospectVTI</vt:lpstr>
      <vt:lpstr>Student Affairs Origin Story</vt:lpstr>
      <vt:lpstr>undergraduate experience</vt:lpstr>
      <vt:lpstr>Influential experience/People </vt:lpstr>
      <vt:lpstr>functional areas, issues and/or specific student population in higher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224</cp:revision>
  <dcterms:created xsi:type="dcterms:W3CDTF">2023-08-28T11:16:58Z</dcterms:created>
  <dcterms:modified xsi:type="dcterms:W3CDTF">2023-08-28T16:31:48Z</dcterms:modified>
</cp:coreProperties>
</file>